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</p:sldIdLst>
  <p:sldSz cx="43205400" cy="10693400"/>
  <p:notesSz cx="9928225" cy="42437050"/>
  <p:defaultTextStyle>
    <a:defPPr>
      <a:defRPr lang="en-US"/>
    </a:defPPr>
    <a:lvl1pPr marL="0" algn="l" defTabSz="3079882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1pPr>
    <a:lvl2pPr marL="1539941" algn="l" defTabSz="3079882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2pPr>
    <a:lvl3pPr marL="3079882" algn="l" defTabSz="3079882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3pPr>
    <a:lvl4pPr marL="4619823" algn="l" defTabSz="3079882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4pPr>
    <a:lvl5pPr marL="6159764" algn="l" defTabSz="3079882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5pPr>
    <a:lvl6pPr marL="7699705" algn="l" defTabSz="3079882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6pPr>
    <a:lvl7pPr marL="9239646" algn="l" defTabSz="3079882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7pPr>
    <a:lvl8pPr marL="10779587" algn="l" defTabSz="3079882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8pPr>
    <a:lvl9pPr marL="12319528" algn="l" defTabSz="3079882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31" d="100"/>
          <a:sy n="31" d="100"/>
        </p:scale>
        <p:origin x="-130" y="-950"/>
      </p:cViewPr>
      <p:guideLst>
        <p:guide orient="horz" pos="3368"/>
        <p:guide pos="13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40405" y="3321886"/>
            <a:ext cx="36724590" cy="22921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80810" y="6059593"/>
            <a:ext cx="30243780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39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79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19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159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699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239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779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319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DE17-6965-4A6C-8392-DA7B51DE15B2}" type="datetimeFigureOut">
              <a:rPr lang="en-US" smtClean="0"/>
              <a:pPr/>
              <a:t>4/12/2013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6E92-5ADF-4548-8E11-1092D0181E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DE17-6965-4A6C-8392-DA7B51DE15B2}" type="datetimeFigureOut">
              <a:rPr lang="en-US" smtClean="0"/>
              <a:pPr/>
              <a:t>4/12/2013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6E92-5ADF-4548-8E11-1092D0181E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323915" y="428232"/>
            <a:ext cx="9721215" cy="912404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60270" y="428232"/>
            <a:ext cx="28443555" cy="912404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DE17-6965-4A6C-8392-DA7B51DE15B2}" type="datetimeFigureOut">
              <a:rPr lang="en-US" smtClean="0"/>
              <a:pPr/>
              <a:t>4/12/2013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6E92-5ADF-4548-8E11-1092D0181E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DE17-6965-4A6C-8392-DA7B51DE15B2}" type="datetimeFigureOut">
              <a:rPr lang="en-US" smtClean="0"/>
              <a:pPr/>
              <a:t>4/12/2013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6E92-5ADF-4548-8E11-1092D0181E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2929" y="6871500"/>
            <a:ext cx="36724590" cy="2123828"/>
          </a:xfrm>
        </p:spPr>
        <p:txBody>
          <a:bodyPr anchor="t"/>
          <a:lstStyle>
            <a:lvl1pPr algn="l">
              <a:defRPr sz="135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12929" y="4532320"/>
            <a:ext cx="36724590" cy="2339180"/>
          </a:xfrm>
        </p:spPr>
        <p:txBody>
          <a:bodyPr anchor="b"/>
          <a:lstStyle>
            <a:lvl1pPr marL="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1pPr>
            <a:lvl2pPr marL="1539941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2pPr>
            <a:lvl3pPr marL="3079882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619823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4pPr>
            <a:lvl5pPr marL="6159764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5pPr>
            <a:lvl6pPr marL="7699705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6pPr>
            <a:lvl7pPr marL="9239646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7pPr>
            <a:lvl8pPr marL="10779587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8pPr>
            <a:lvl9pPr marL="12319528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DE17-6965-4A6C-8392-DA7B51DE15B2}" type="datetimeFigureOut">
              <a:rPr lang="en-US" smtClean="0"/>
              <a:pPr/>
              <a:t>4/12/2013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6E92-5ADF-4548-8E11-1092D0181E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60270" y="2495127"/>
            <a:ext cx="19082385" cy="7057150"/>
          </a:xfrm>
        </p:spPr>
        <p:txBody>
          <a:bodyPr/>
          <a:lstStyle>
            <a:lvl1pPr>
              <a:defRPr sz="9400"/>
            </a:lvl1pPr>
            <a:lvl2pPr>
              <a:defRPr sz="8100"/>
            </a:lvl2pPr>
            <a:lvl3pPr>
              <a:defRPr sz="67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62745" y="2495127"/>
            <a:ext cx="19082385" cy="7057150"/>
          </a:xfrm>
        </p:spPr>
        <p:txBody>
          <a:bodyPr/>
          <a:lstStyle>
            <a:lvl1pPr>
              <a:defRPr sz="9400"/>
            </a:lvl1pPr>
            <a:lvl2pPr>
              <a:defRPr sz="8100"/>
            </a:lvl2pPr>
            <a:lvl3pPr>
              <a:defRPr sz="67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DE17-6965-4A6C-8392-DA7B51DE15B2}" type="datetimeFigureOut">
              <a:rPr lang="en-US" smtClean="0"/>
              <a:pPr/>
              <a:t>4/12/2013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6E92-5ADF-4548-8E11-1092D0181E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0270" y="2393639"/>
            <a:ext cx="19089888" cy="997555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39941" indent="0">
              <a:buNone/>
              <a:defRPr sz="6700" b="1"/>
            </a:lvl2pPr>
            <a:lvl3pPr marL="3079882" indent="0">
              <a:buNone/>
              <a:defRPr sz="6100" b="1"/>
            </a:lvl3pPr>
            <a:lvl4pPr marL="4619823" indent="0">
              <a:buNone/>
              <a:defRPr sz="5400" b="1"/>
            </a:lvl4pPr>
            <a:lvl5pPr marL="6159764" indent="0">
              <a:buNone/>
              <a:defRPr sz="5400" b="1"/>
            </a:lvl5pPr>
            <a:lvl6pPr marL="7699705" indent="0">
              <a:buNone/>
              <a:defRPr sz="5400" b="1"/>
            </a:lvl6pPr>
            <a:lvl7pPr marL="9239646" indent="0">
              <a:buNone/>
              <a:defRPr sz="5400" b="1"/>
            </a:lvl7pPr>
            <a:lvl8pPr marL="10779587" indent="0">
              <a:buNone/>
              <a:defRPr sz="5400" b="1"/>
            </a:lvl8pPr>
            <a:lvl9pPr marL="12319528" indent="0">
              <a:buNone/>
              <a:defRPr sz="5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0270" y="3391194"/>
            <a:ext cx="19089888" cy="6161082"/>
          </a:xfrm>
        </p:spPr>
        <p:txBody>
          <a:bodyPr/>
          <a:lstStyle>
            <a:lvl1pPr>
              <a:defRPr sz="8100"/>
            </a:lvl1pPr>
            <a:lvl2pPr>
              <a:defRPr sz="67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947745" y="2393639"/>
            <a:ext cx="19097387" cy="997555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39941" indent="0">
              <a:buNone/>
              <a:defRPr sz="6700" b="1"/>
            </a:lvl2pPr>
            <a:lvl3pPr marL="3079882" indent="0">
              <a:buNone/>
              <a:defRPr sz="6100" b="1"/>
            </a:lvl3pPr>
            <a:lvl4pPr marL="4619823" indent="0">
              <a:buNone/>
              <a:defRPr sz="5400" b="1"/>
            </a:lvl4pPr>
            <a:lvl5pPr marL="6159764" indent="0">
              <a:buNone/>
              <a:defRPr sz="5400" b="1"/>
            </a:lvl5pPr>
            <a:lvl6pPr marL="7699705" indent="0">
              <a:buNone/>
              <a:defRPr sz="5400" b="1"/>
            </a:lvl6pPr>
            <a:lvl7pPr marL="9239646" indent="0">
              <a:buNone/>
              <a:defRPr sz="5400" b="1"/>
            </a:lvl7pPr>
            <a:lvl8pPr marL="10779587" indent="0">
              <a:buNone/>
              <a:defRPr sz="5400" b="1"/>
            </a:lvl8pPr>
            <a:lvl9pPr marL="12319528" indent="0">
              <a:buNone/>
              <a:defRPr sz="5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947745" y="3391194"/>
            <a:ext cx="19097387" cy="6161082"/>
          </a:xfrm>
        </p:spPr>
        <p:txBody>
          <a:bodyPr/>
          <a:lstStyle>
            <a:lvl1pPr>
              <a:defRPr sz="8100"/>
            </a:lvl1pPr>
            <a:lvl2pPr>
              <a:defRPr sz="67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DE17-6965-4A6C-8392-DA7B51DE15B2}" type="datetimeFigureOut">
              <a:rPr lang="en-US" smtClean="0"/>
              <a:pPr/>
              <a:t>4/12/2013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6E92-5ADF-4548-8E11-1092D0181E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DE17-6965-4A6C-8392-DA7B51DE15B2}" type="datetimeFigureOut">
              <a:rPr lang="en-US" smtClean="0"/>
              <a:pPr/>
              <a:t>4/12/2013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6E92-5ADF-4548-8E11-1092D0181E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DE17-6965-4A6C-8392-DA7B51DE15B2}" type="datetimeFigureOut">
              <a:rPr lang="en-US" smtClean="0"/>
              <a:pPr/>
              <a:t>4/12/2013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6E92-5ADF-4548-8E11-1092D0181E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0272" y="425756"/>
            <a:ext cx="14214279" cy="1811937"/>
          </a:xfrm>
        </p:spPr>
        <p:txBody>
          <a:bodyPr anchor="b"/>
          <a:lstStyle>
            <a:lvl1pPr algn="l">
              <a:defRPr sz="67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92111" y="425756"/>
            <a:ext cx="24153019" cy="9126521"/>
          </a:xfrm>
        </p:spPr>
        <p:txBody>
          <a:bodyPr/>
          <a:lstStyle>
            <a:lvl1pPr>
              <a:defRPr sz="10800"/>
            </a:lvl1pPr>
            <a:lvl2pPr>
              <a:defRPr sz="9400"/>
            </a:lvl2pPr>
            <a:lvl3pPr>
              <a:defRPr sz="8100"/>
            </a:lvl3pPr>
            <a:lvl4pPr>
              <a:defRPr sz="6700"/>
            </a:lvl4pPr>
            <a:lvl5pPr>
              <a:defRPr sz="6700"/>
            </a:lvl5pPr>
            <a:lvl6pPr>
              <a:defRPr sz="6700"/>
            </a:lvl6pPr>
            <a:lvl7pPr>
              <a:defRPr sz="6700"/>
            </a:lvl7pPr>
            <a:lvl8pPr>
              <a:defRPr sz="6700"/>
            </a:lvl8pPr>
            <a:lvl9pPr>
              <a:defRPr sz="6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60272" y="2237694"/>
            <a:ext cx="14214279" cy="7314583"/>
          </a:xfrm>
        </p:spPr>
        <p:txBody>
          <a:bodyPr/>
          <a:lstStyle>
            <a:lvl1pPr marL="0" indent="0">
              <a:buNone/>
              <a:defRPr sz="4700"/>
            </a:lvl1pPr>
            <a:lvl2pPr marL="1539941" indent="0">
              <a:buNone/>
              <a:defRPr sz="4000"/>
            </a:lvl2pPr>
            <a:lvl3pPr marL="3079882" indent="0">
              <a:buNone/>
              <a:defRPr sz="3400"/>
            </a:lvl3pPr>
            <a:lvl4pPr marL="4619823" indent="0">
              <a:buNone/>
              <a:defRPr sz="3000"/>
            </a:lvl4pPr>
            <a:lvl5pPr marL="6159764" indent="0">
              <a:buNone/>
              <a:defRPr sz="3000"/>
            </a:lvl5pPr>
            <a:lvl6pPr marL="7699705" indent="0">
              <a:buNone/>
              <a:defRPr sz="3000"/>
            </a:lvl6pPr>
            <a:lvl7pPr marL="9239646" indent="0">
              <a:buNone/>
              <a:defRPr sz="3000"/>
            </a:lvl7pPr>
            <a:lvl8pPr marL="10779587" indent="0">
              <a:buNone/>
              <a:defRPr sz="3000"/>
            </a:lvl8pPr>
            <a:lvl9pPr marL="12319528" indent="0">
              <a:buNone/>
              <a:defRPr sz="3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DE17-6965-4A6C-8392-DA7B51DE15B2}" type="datetimeFigureOut">
              <a:rPr lang="en-US" smtClean="0"/>
              <a:pPr/>
              <a:t>4/12/2013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6E92-5ADF-4548-8E11-1092D0181E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8561" y="7485380"/>
            <a:ext cx="25923240" cy="883691"/>
          </a:xfrm>
        </p:spPr>
        <p:txBody>
          <a:bodyPr anchor="b"/>
          <a:lstStyle>
            <a:lvl1pPr algn="l">
              <a:defRPr sz="67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468561" y="955475"/>
            <a:ext cx="25923240" cy="6416040"/>
          </a:xfrm>
        </p:spPr>
        <p:txBody>
          <a:bodyPr/>
          <a:lstStyle>
            <a:lvl1pPr marL="0" indent="0">
              <a:buNone/>
              <a:defRPr sz="10800"/>
            </a:lvl1pPr>
            <a:lvl2pPr marL="1539941" indent="0">
              <a:buNone/>
              <a:defRPr sz="9400"/>
            </a:lvl2pPr>
            <a:lvl3pPr marL="3079882" indent="0">
              <a:buNone/>
              <a:defRPr sz="8100"/>
            </a:lvl3pPr>
            <a:lvl4pPr marL="4619823" indent="0">
              <a:buNone/>
              <a:defRPr sz="6700"/>
            </a:lvl4pPr>
            <a:lvl5pPr marL="6159764" indent="0">
              <a:buNone/>
              <a:defRPr sz="6700"/>
            </a:lvl5pPr>
            <a:lvl6pPr marL="7699705" indent="0">
              <a:buNone/>
              <a:defRPr sz="6700"/>
            </a:lvl6pPr>
            <a:lvl7pPr marL="9239646" indent="0">
              <a:buNone/>
              <a:defRPr sz="6700"/>
            </a:lvl7pPr>
            <a:lvl8pPr marL="10779587" indent="0">
              <a:buNone/>
              <a:defRPr sz="6700"/>
            </a:lvl8pPr>
            <a:lvl9pPr marL="12319528" indent="0">
              <a:buNone/>
              <a:defRPr sz="67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68561" y="8369071"/>
            <a:ext cx="25923240" cy="1254989"/>
          </a:xfrm>
        </p:spPr>
        <p:txBody>
          <a:bodyPr/>
          <a:lstStyle>
            <a:lvl1pPr marL="0" indent="0">
              <a:buNone/>
              <a:defRPr sz="4700"/>
            </a:lvl1pPr>
            <a:lvl2pPr marL="1539941" indent="0">
              <a:buNone/>
              <a:defRPr sz="4000"/>
            </a:lvl2pPr>
            <a:lvl3pPr marL="3079882" indent="0">
              <a:buNone/>
              <a:defRPr sz="3400"/>
            </a:lvl3pPr>
            <a:lvl4pPr marL="4619823" indent="0">
              <a:buNone/>
              <a:defRPr sz="3000"/>
            </a:lvl4pPr>
            <a:lvl5pPr marL="6159764" indent="0">
              <a:buNone/>
              <a:defRPr sz="3000"/>
            </a:lvl5pPr>
            <a:lvl6pPr marL="7699705" indent="0">
              <a:buNone/>
              <a:defRPr sz="3000"/>
            </a:lvl6pPr>
            <a:lvl7pPr marL="9239646" indent="0">
              <a:buNone/>
              <a:defRPr sz="3000"/>
            </a:lvl7pPr>
            <a:lvl8pPr marL="10779587" indent="0">
              <a:buNone/>
              <a:defRPr sz="3000"/>
            </a:lvl8pPr>
            <a:lvl9pPr marL="12319528" indent="0">
              <a:buNone/>
              <a:defRPr sz="3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DE17-6965-4A6C-8392-DA7B51DE15B2}" type="datetimeFigureOut">
              <a:rPr lang="en-US" smtClean="0"/>
              <a:pPr/>
              <a:t>4/12/2013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6E92-5ADF-4548-8E11-1092D0181E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60270" y="428232"/>
            <a:ext cx="38884860" cy="1782233"/>
          </a:xfrm>
          <a:prstGeom prst="rect">
            <a:avLst/>
          </a:prstGeom>
        </p:spPr>
        <p:txBody>
          <a:bodyPr vert="horz" lIns="307988" tIns="153994" rIns="307988" bIns="15399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0270" y="2495127"/>
            <a:ext cx="38884860" cy="7057150"/>
          </a:xfrm>
          <a:prstGeom prst="rect">
            <a:avLst/>
          </a:prstGeom>
        </p:spPr>
        <p:txBody>
          <a:bodyPr vert="horz" lIns="307988" tIns="153994" rIns="307988" bIns="15399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60270" y="9911198"/>
            <a:ext cx="10081260" cy="569325"/>
          </a:xfrm>
          <a:prstGeom prst="rect">
            <a:avLst/>
          </a:prstGeom>
        </p:spPr>
        <p:txBody>
          <a:bodyPr vert="horz" lIns="307988" tIns="153994" rIns="307988" bIns="153994" rtlCol="0" anchor="ctr"/>
          <a:lstStyle>
            <a:lvl1pPr algn="l">
              <a:defRPr sz="4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ADE17-6965-4A6C-8392-DA7B51DE15B2}" type="datetimeFigureOut">
              <a:rPr lang="en-US" smtClean="0"/>
              <a:pPr/>
              <a:t>4/12/2013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761845" y="9911198"/>
            <a:ext cx="13681710" cy="569325"/>
          </a:xfrm>
          <a:prstGeom prst="rect">
            <a:avLst/>
          </a:prstGeom>
        </p:spPr>
        <p:txBody>
          <a:bodyPr vert="horz" lIns="307988" tIns="153994" rIns="307988" bIns="153994" rtlCol="0" anchor="ctr"/>
          <a:lstStyle>
            <a:lvl1pPr algn="ctr">
              <a:defRPr sz="4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63870" y="9911198"/>
            <a:ext cx="10081260" cy="569325"/>
          </a:xfrm>
          <a:prstGeom prst="rect">
            <a:avLst/>
          </a:prstGeom>
        </p:spPr>
        <p:txBody>
          <a:bodyPr vert="horz" lIns="307988" tIns="153994" rIns="307988" bIns="153994" rtlCol="0" anchor="ctr"/>
          <a:lstStyle>
            <a:lvl1pPr algn="r">
              <a:defRPr sz="4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E6E92-5ADF-4548-8E11-1092D0181E2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3079882" rtl="0" eaLnBrk="1" latinLnBrk="0" hangingPunct="1">
        <a:spcBef>
          <a:spcPct val="0"/>
        </a:spcBef>
        <a:buNone/>
        <a:defRPr sz="1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54956" indent="-1154956" algn="l" defTabSz="3079882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1pPr>
      <a:lvl2pPr marL="2502404" indent="-962463" algn="l" defTabSz="3079882" rtl="0" eaLnBrk="1" latinLnBrk="0" hangingPunct="1">
        <a:spcBef>
          <a:spcPct val="20000"/>
        </a:spcBef>
        <a:buFont typeface="Arial" pitchFamily="34" charset="0"/>
        <a:buChar char="–"/>
        <a:defRPr sz="9400" kern="1200">
          <a:solidFill>
            <a:schemeClr val="tx1"/>
          </a:solidFill>
          <a:latin typeface="+mn-lt"/>
          <a:ea typeface="+mn-ea"/>
          <a:cs typeface="+mn-cs"/>
        </a:defRPr>
      </a:lvl2pPr>
      <a:lvl3pPr marL="3849853" indent="-769971" algn="l" defTabSz="3079882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5389794" indent="-769971" algn="l" defTabSz="3079882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4pPr>
      <a:lvl5pPr marL="6929735" indent="-769971" algn="l" defTabSz="3079882" rtl="0" eaLnBrk="1" latinLnBrk="0" hangingPunct="1">
        <a:spcBef>
          <a:spcPct val="20000"/>
        </a:spcBef>
        <a:buFont typeface="Arial" pitchFamily="34" charset="0"/>
        <a:buChar char="»"/>
        <a:defRPr sz="6700" kern="1200">
          <a:solidFill>
            <a:schemeClr val="tx1"/>
          </a:solidFill>
          <a:latin typeface="+mn-lt"/>
          <a:ea typeface="+mn-ea"/>
          <a:cs typeface="+mn-cs"/>
        </a:defRPr>
      </a:lvl5pPr>
      <a:lvl6pPr marL="8469676" indent="-769971" algn="l" defTabSz="3079882" rtl="0" eaLnBrk="1" latinLnBrk="0" hangingPunct="1">
        <a:spcBef>
          <a:spcPct val="20000"/>
        </a:spcBef>
        <a:buFont typeface="Arial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6pPr>
      <a:lvl7pPr marL="10009617" indent="-769971" algn="l" defTabSz="3079882" rtl="0" eaLnBrk="1" latinLnBrk="0" hangingPunct="1">
        <a:spcBef>
          <a:spcPct val="20000"/>
        </a:spcBef>
        <a:buFont typeface="Arial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7pPr>
      <a:lvl8pPr marL="11549558" indent="-769971" algn="l" defTabSz="3079882" rtl="0" eaLnBrk="1" latinLnBrk="0" hangingPunct="1">
        <a:spcBef>
          <a:spcPct val="20000"/>
        </a:spcBef>
        <a:buFont typeface="Arial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8pPr>
      <a:lvl9pPr marL="13089499" indent="-769971" algn="l" defTabSz="3079882" rtl="0" eaLnBrk="1" latinLnBrk="0" hangingPunct="1">
        <a:spcBef>
          <a:spcPct val="20000"/>
        </a:spcBef>
        <a:buFont typeface="Arial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7988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539941" algn="l" defTabSz="307988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3079882" algn="l" defTabSz="307988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619823" algn="l" defTabSz="307988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6159764" algn="l" defTabSz="307988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7699705" algn="l" defTabSz="307988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6pPr>
      <a:lvl7pPr marL="9239646" algn="l" defTabSz="307988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10779587" algn="l" defTabSz="307988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12319528" algn="l" defTabSz="3079882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872508" y="1530276"/>
            <a:ext cx="39964995" cy="1906000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512468" y="4410596"/>
            <a:ext cx="39964995" cy="1425787"/>
          </a:xfrm>
        </p:spPr>
        <p:txBody>
          <a:bodyPr>
            <a:normAutofit fontScale="77500" lnSpcReduction="20000"/>
          </a:bodyPr>
          <a:lstStyle/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info</dc:creator>
  <cp:lastModifiedBy>rose.rickford</cp:lastModifiedBy>
  <cp:revision>18</cp:revision>
  <dcterms:created xsi:type="dcterms:W3CDTF">2010-11-05T13:17:05Z</dcterms:created>
  <dcterms:modified xsi:type="dcterms:W3CDTF">2013-04-12T10:22:51Z</dcterms:modified>
</cp:coreProperties>
</file>