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43205400" cy="10693400"/>
  <p:notesSz cx="9928225" cy="42437050"/>
  <p:defaultTextStyle>
    <a:defPPr>
      <a:defRPr lang="en-US"/>
    </a:defPPr>
    <a:lvl1pPr marL="0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39941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79882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19823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59764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699705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39646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79587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19528" algn="l" defTabSz="3079882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30" y="-950"/>
      </p:cViewPr>
      <p:guideLst>
        <p:guide orient="horz" pos="3368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05" y="3321886"/>
            <a:ext cx="36724590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810" y="6059593"/>
            <a:ext cx="3024378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9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79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1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59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9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39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79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19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323915" y="428232"/>
            <a:ext cx="9721215" cy="91240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0270" y="428232"/>
            <a:ext cx="28443555" cy="91240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929" y="6871500"/>
            <a:ext cx="36724590" cy="2123828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929" y="4532320"/>
            <a:ext cx="36724590" cy="2339180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99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7988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1982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5976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9970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3964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7958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1952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0270" y="2495127"/>
            <a:ext cx="19082385" cy="7057150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62745" y="2495127"/>
            <a:ext cx="19082385" cy="7057150"/>
          </a:xfrm>
        </p:spPr>
        <p:txBody>
          <a:bodyPr/>
          <a:lstStyle>
            <a:lvl1pPr>
              <a:defRPr sz="9400"/>
            </a:lvl1pPr>
            <a:lvl2pPr>
              <a:defRPr sz="81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0" y="2393639"/>
            <a:ext cx="19089888" cy="99755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39941" indent="0">
              <a:buNone/>
              <a:defRPr sz="6700" b="1"/>
            </a:lvl2pPr>
            <a:lvl3pPr marL="3079882" indent="0">
              <a:buNone/>
              <a:defRPr sz="6100" b="1"/>
            </a:lvl3pPr>
            <a:lvl4pPr marL="4619823" indent="0">
              <a:buNone/>
              <a:defRPr sz="5400" b="1"/>
            </a:lvl4pPr>
            <a:lvl5pPr marL="6159764" indent="0">
              <a:buNone/>
              <a:defRPr sz="5400" b="1"/>
            </a:lvl5pPr>
            <a:lvl6pPr marL="7699705" indent="0">
              <a:buNone/>
              <a:defRPr sz="5400" b="1"/>
            </a:lvl6pPr>
            <a:lvl7pPr marL="9239646" indent="0">
              <a:buNone/>
              <a:defRPr sz="5400" b="1"/>
            </a:lvl7pPr>
            <a:lvl8pPr marL="10779587" indent="0">
              <a:buNone/>
              <a:defRPr sz="5400" b="1"/>
            </a:lvl8pPr>
            <a:lvl9pPr marL="1231952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0270" y="3391194"/>
            <a:ext cx="19089888" cy="6161082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7745" y="2393639"/>
            <a:ext cx="19097387" cy="99755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39941" indent="0">
              <a:buNone/>
              <a:defRPr sz="6700" b="1"/>
            </a:lvl2pPr>
            <a:lvl3pPr marL="3079882" indent="0">
              <a:buNone/>
              <a:defRPr sz="6100" b="1"/>
            </a:lvl3pPr>
            <a:lvl4pPr marL="4619823" indent="0">
              <a:buNone/>
              <a:defRPr sz="5400" b="1"/>
            </a:lvl4pPr>
            <a:lvl5pPr marL="6159764" indent="0">
              <a:buNone/>
              <a:defRPr sz="5400" b="1"/>
            </a:lvl5pPr>
            <a:lvl6pPr marL="7699705" indent="0">
              <a:buNone/>
              <a:defRPr sz="5400" b="1"/>
            </a:lvl6pPr>
            <a:lvl7pPr marL="9239646" indent="0">
              <a:buNone/>
              <a:defRPr sz="5400" b="1"/>
            </a:lvl7pPr>
            <a:lvl8pPr marL="10779587" indent="0">
              <a:buNone/>
              <a:defRPr sz="5400" b="1"/>
            </a:lvl8pPr>
            <a:lvl9pPr marL="12319528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7745" y="3391194"/>
            <a:ext cx="19097387" cy="6161082"/>
          </a:xfrm>
        </p:spPr>
        <p:txBody>
          <a:bodyPr/>
          <a:lstStyle>
            <a:lvl1pPr>
              <a:defRPr sz="81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2" y="425756"/>
            <a:ext cx="14214279" cy="181193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2111" y="425756"/>
            <a:ext cx="24153019" cy="9126521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1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272" y="2237694"/>
            <a:ext cx="14214279" cy="7314583"/>
          </a:xfrm>
        </p:spPr>
        <p:txBody>
          <a:bodyPr/>
          <a:lstStyle>
            <a:lvl1pPr marL="0" indent="0">
              <a:buNone/>
              <a:defRPr sz="4700"/>
            </a:lvl1pPr>
            <a:lvl2pPr marL="1539941" indent="0">
              <a:buNone/>
              <a:defRPr sz="4000"/>
            </a:lvl2pPr>
            <a:lvl3pPr marL="3079882" indent="0">
              <a:buNone/>
              <a:defRPr sz="3400"/>
            </a:lvl3pPr>
            <a:lvl4pPr marL="4619823" indent="0">
              <a:buNone/>
              <a:defRPr sz="3000"/>
            </a:lvl4pPr>
            <a:lvl5pPr marL="6159764" indent="0">
              <a:buNone/>
              <a:defRPr sz="3000"/>
            </a:lvl5pPr>
            <a:lvl6pPr marL="7699705" indent="0">
              <a:buNone/>
              <a:defRPr sz="3000"/>
            </a:lvl6pPr>
            <a:lvl7pPr marL="9239646" indent="0">
              <a:buNone/>
              <a:defRPr sz="3000"/>
            </a:lvl7pPr>
            <a:lvl8pPr marL="10779587" indent="0">
              <a:buNone/>
              <a:defRPr sz="3000"/>
            </a:lvl8pPr>
            <a:lvl9pPr marL="1231952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561" y="7485380"/>
            <a:ext cx="25923240" cy="883691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68561" y="955475"/>
            <a:ext cx="25923240" cy="6416040"/>
          </a:xfrm>
        </p:spPr>
        <p:txBody>
          <a:bodyPr/>
          <a:lstStyle>
            <a:lvl1pPr marL="0" indent="0">
              <a:buNone/>
              <a:defRPr sz="10800"/>
            </a:lvl1pPr>
            <a:lvl2pPr marL="1539941" indent="0">
              <a:buNone/>
              <a:defRPr sz="9400"/>
            </a:lvl2pPr>
            <a:lvl3pPr marL="3079882" indent="0">
              <a:buNone/>
              <a:defRPr sz="8100"/>
            </a:lvl3pPr>
            <a:lvl4pPr marL="4619823" indent="0">
              <a:buNone/>
              <a:defRPr sz="6700"/>
            </a:lvl4pPr>
            <a:lvl5pPr marL="6159764" indent="0">
              <a:buNone/>
              <a:defRPr sz="6700"/>
            </a:lvl5pPr>
            <a:lvl6pPr marL="7699705" indent="0">
              <a:buNone/>
              <a:defRPr sz="6700"/>
            </a:lvl6pPr>
            <a:lvl7pPr marL="9239646" indent="0">
              <a:buNone/>
              <a:defRPr sz="6700"/>
            </a:lvl7pPr>
            <a:lvl8pPr marL="10779587" indent="0">
              <a:buNone/>
              <a:defRPr sz="6700"/>
            </a:lvl8pPr>
            <a:lvl9pPr marL="12319528" indent="0">
              <a:buNone/>
              <a:defRPr sz="6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8561" y="8369071"/>
            <a:ext cx="25923240" cy="1254989"/>
          </a:xfrm>
        </p:spPr>
        <p:txBody>
          <a:bodyPr/>
          <a:lstStyle>
            <a:lvl1pPr marL="0" indent="0">
              <a:buNone/>
              <a:defRPr sz="4700"/>
            </a:lvl1pPr>
            <a:lvl2pPr marL="1539941" indent="0">
              <a:buNone/>
              <a:defRPr sz="4000"/>
            </a:lvl2pPr>
            <a:lvl3pPr marL="3079882" indent="0">
              <a:buNone/>
              <a:defRPr sz="3400"/>
            </a:lvl3pPr>
            <a:lvl4pPr marL="4619823" indent="0">
              <a:buNone/>
              <a:defRPr sz="3000"/>
            </a:lvl4pPr>
            <a:lvl5pPr marL="6159764" indent="0">
              <a:buNone/>
              <a:defRPr sz="3000"/>
            </a:lvl5pPr>
            <a:lvl6pPr marL="7699705" indent="0">
              <a:buNone/>
              <a:defRPr sz="3000"/>
            </a:lvl6pPr>
            <a:lvl7pPr marL="9239646" indent="0">
              <a:buNone/>
              <a:defRPr sz="3000"/>
            </a:lvl7pPr>
            <a:lvl8pPr marL="10779587" indent="0">
              <a:buNone/>
              <a:defRPr sz="3000"/>
            </a:lvl8pPr>
            <a:lvl9pPr marL="1231952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270" y="428232"/>
            <a:ext cx="38884860" cy="1782233"/>
          </a:xfrm>
          <a:prstGeom prst="rect">
            <a:avLst/>
          </a:prstGeom>
        </p:spPr>
        <p:txBody>
          <a:bodyPr vert="horz" lIns="307988" tIns="153994" rIns="307988" bIns="1539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70" y="2495127"/>
            <a:ext cx="38884860" cy="7057150"/>
          </a:xfrm>
          <a:prstGeom prst="rect">
            <a:avLst/>
          </a:prstGeom>
        </p:spPr>
        <p:txBody>
          <a:bodyPr vert="horz" lIns="307988" tIns="153994" rIns="307988" bIns="153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0270" y="9911198"/>
            <a:ext cx="10081260" cy="569325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DE17-6965-4A6C-8392-DA7B51DE15B2}" type="datetimeFigureOut">
              <a:rPr lang="en-US" smtClean="0"/>
              <a:pPr/>
              <a:t>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61845" y="9911198"/>
            <a:ext cx="13681710" cy="569325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63870" y="9911198"/>
            <a:ext cx="10081260" cy="569325"/>
          </a:xfrm>
          <a:prstGeom prst="rect">
            <a:avLst/>
          </a:prstGeom>
        </p:spPr>
        <p:txBody>
          <a:bodyPr vert="horz" lIns="307988" tIns="153994" rIns="307988" bIns="153994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6E92-5ADF-4548-8E11-1092D0181E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3079882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4956" indent="-1154956" algn="l" defTabSz="3079882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2404" indent="-962463" algn="l" defTabSz="3079882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49853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89794" indent="-769971" algn="l" defTabSz="3079882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29735" indent="-769971" algn="l" defTabSz="3079882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69676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09617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49558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89499" indent="-769971" algn="l" defTabSz="3079882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39941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79882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19823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59764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99705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39646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9587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19528" algn="l" defTabSz="3079882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72508" y="1530276"/>
            <a:ext cx="39964995" cy="19060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12468" y="4410596"/>
            <a:ext cx="39964995" cy="1425787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</dc:creator>
  <cp:lastModifiedBy>rose.rickford</cp:lastModifiedBy>
  <cp:revision>18</cp:revision>
  <dcterms:created xsi:type="dcterms:W3CDTF">2010-11-05T13:17:05Z</dcterms:created>
  <dcterms:modified xsi:type="dcterms:W3CDTF">2013-04-12T10:22:51Z</dcterms:modified>
</cp:coreProperties>
</file>