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43205400"/>
  <p:notesSz cx="9928225" cy="42437050"/>
  <p:defaultTextStyle>
    <a:defPPr>
      <a:defRPr lang="en-US"/>
    </a:defPPr>
    <a:lvl1pPr marL="0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39941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79882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19823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59764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699705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39646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779587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19528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6" d="100"/>
          <a:sy n="16" d="100"/>
        </p:scale>
        <p:origin x="-2700" y="-216"/>
      </p:cViewPr>
      <p:guideLst>
        <p:guide orient="horz" pos="13608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13421682"/>
            <a:ext cx="9089390" cy="92611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24483059"/>
            <a:ext cx="7485380" cy="1104138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39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79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19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59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699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39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779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19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12/16/2010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12/16/2010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5" y="1730222"/>
            <a:ext cx="2406015" cy="368646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1730222"/>
            <a:ext cx="7039822" cy="368646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12/16/2010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12/16/2010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27763472"/>
            <a:ext cx="9089390" cy="8581072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18312295"/>
            <a:ext cx="9089390" cy="9451176"/>
          </a:xfrm>
        </p:spPr>
        <p:txBody>
          <a:bodyPr anchor="b"/>
          <a:lstStyle>
            <a:lvl1pPr marL="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1pPr>
            <a:lvl2pPr marL="153994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79882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19823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59764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69970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39646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779587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19528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12/16/2010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10081261"/>
            <a:ext cx="4722918" cy="28513568"/>
          </a:xfrm>
        </p:spPr>
        <p:txBody>
          <a:bodyPr/>
          <a:lstStyle>
            <a:lvl1pPr>
              <a:defRPr sz="9400"/>
            </a:lvl1pPr>
            <a:lvl2pPr>
              <a:defRPr sz="8100"/>
            </a:lvl2pPr>
            <a:lvl3pPr>
              <a:defRPr sz="67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0081261"/>
            <a:ext cx="4722918" cy="28513568"/>
          </a:xfrm>
        </p:spPr>
        <p:txBody>
          <a:bodyPr/>
          <a:lstStyle>
            <a:lvl1pPr>
              <a:defRPr sz="9400"/>
            </a:lvl1pPr>
            <a:lvl2pPr>
              <a:defRPr sz="8100"/>
            </a:lvl2pPr>
            <a:lvl3pPr>
              <a:defRPr sz="67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12/16/2010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9671213"/>
            <a:ext cx="4724775" cy="4030501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39941" indent="0">
              <a:buNone/>
              <a:defRPr sz="6700" b="1"/>
            </a:lvl2pPr>
            <a:lvl3pPr marL="3079882" indent="0">
              <a:buNone/>
              <a:defRPr sz="6100" b="1"/>
            </a:lvl3pPr>
            <a:lvl4pPr marL="4619823" indent="0">
              <a:buNone/>
              <a:defRPr sz="5400" b="1"/>
            </a:lvl4pPr>
            <a:lvl5pPr marL="6159764" indent="0">
              <a:buNone/>
              <a:defRPr sz="5400" b="1"/>
            </a:lvl5pPr>
            <a:lvl6pPr marL="7699705" indent="0">
              <a:buNone/>
              <a:defRPr sz="5400" b="1"/>
            </a:lvl6pPr>
            <a:lvl7pPr marL="9239646" indent="0">
              <a:buNone/>
              <a:defRPr sz="5400" b="1"/>
            </a:lvl7pPr>
            <a:lvl8pPr marL="10779587" indent="0">
              <a:buNone/>
              <a:defRPr sz="5400" b="1"/>
            </a:lvl8pPr>
            <a:lvl9pPr marL="12319528" indent="0">
              <a:buNone/>
              <a:defRPr sz="5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13701712"/>
            <a:ext cx="4724775" cy="24893113"/>
          </a:xfrm>
        </p:spPr>
        <p:txBody>
          <a:bodyPr/>
          <a:lstStyle>
            <a:lvl1pPr>
              <a:defRPr sz="8100"/>
            </a:lvl1pPr>
            <a:lvl2pPr>
              <a:defRPr sz="67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099" y="9671213"/>
            <a:ext cx="4726631" cy="4030501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39941" indent="0">
              <a:buNone/>
              <a:defRPr sz="6700" b="1"/>
            </a:lvl2pPr>
            <a:lvl3pPr marL="3079882" indent="0">
              <a:buNone/>
              <a:defRPr sz="6100" b="1"/>
            </a:lvl3pPr>
            <a:lvl4pPr marL="4619823" indent="0">
              <a:buNone/>
              <a:defRPr sz="5400" b="1"/>
            </a:lvl4pPr>
            <a:lvl5pPr marL="6159764" indent="0">
              <a:buNone/>
              <a:defRPr sz="5400" b="1"/>
            </a:lvl5pPr>
            <a:lvl6pPr marL="7699705" indent="0">
              <a:buNone/>
              <a:defRPr sz="5400" b="1"/>
            </a:lvl6pPr>
            <a:lvl7pPr marL="9239646" indent="0">
              <a:buNone/>
              <a:defRPr sz="5400" b="1"/>
            </a:lvl7pPr>
            <a:lvl8pPr marL="10779587" indent="0">
              <a:buNone/>
              <a:defRPr sz="5400" b="1"/>
            </a:lvl8pPr>
            <a:lvl9pPr marL="12319528" indent="0">
              <a:buNone/>
              <a:defRPr sz="5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099" y="13701712"/>
            <a:ext cx="4726631" cy="24893113"/>
          </a:xfrm>
        </p:spPr>
        <p:txBody>
          <a:bodyPr/>
          <a:lstStyle>
            <a:lvl1pPr>
              <a:defRPr sz="8100"/>
            </a:lvl1pPr>
            <a:lvl2pPr>
              <a:defRPr sz="67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12/16/2010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12/16/2010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12/16/2010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1" y="1720218"/>
            <a:ext cx="3518055" cy="7320914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1720218"/>
            <a:ext cx="5977908" cy="36874613"/>
          </a:xfrm>
        </p:spPr>
        <p:txBody>
          <a:bodyPr/>
          <a:lstStyle>
            <a:lvl1pPr>
              <a:defRPr sz="10800"/>
            </a:lvl1pPr>
            <a:lvl2pPr>
              <a:defRPr sz="9400"/>
            </a:lvl2pPr>
            <a:lvl3pPr>
              <a:defRPr sz="81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9041136"/>
            <a:ext cx="3518055" cy="29553695"/>
          </a:xfrm>
        </p:spPr>
        <p:txBody>
          <a:bodyPr/>
          <a:lstStyle>
            <a:lvl1pPr marL="0" indent="0">
              <a:buNone/>
              <a:defRPr sz="4700"/>
            </a:lvl1pPr>
            <a:lvl2pPr marL="1539941" indent="0">
              <a:buNone/>
              <a:defRPr sz="4000"/>
            </a:lvl2pPr>
            <a:lvl3pPr marL="3079882" indent="0">
              <a:buNone/>
              <a:defRPr sz="3400"/>
            </a:lvl3pPr>
            <a:lvl4pPr marL="4619823" indent="0">
              <a:buNone/>
              <a:defRPr sz="3000"/>
            </a:lvl4pPr>
            <a:lvl5pPr marL="6159764" indent="0">
              <a:buNone/>
              <a:defRPr sz="3000"/>
            </a:lvl5pPr>
            <a:lvl6pPr marL="7699705" indent="0">
              <a:buNone/>
              <a:defRPr sz="3000"/>
            </a:lvl6pPr>
            <a:lvl7pPr marL="9239646" indent="0">
              <a:buNone/>
              <a:defRPr sz="3000"/>
            </a:lvl7pPr>
            <a:lvl8pPr marL="10779587" indent="0">
              <a:buNone/>
              <a:defRPr sz="3000"/>
            </a:lvl8pPr>
            <a:lvl9pPr marL="12319528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12/16/2010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981" y="30243782"/>
            <a:ext cx="6416040" cy="3570447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981" y="3860482"/>
            <a:ext cx="6416040" cy="25923240"/>
          </a:xfrm>
        </p:spPr>
        <p:txBody>
          <a:bodyPr/>
          <a:lstStyle>
            <a:lvl1pPr marL="0" indent="0">
              <a:buNone/>
              <a:defRPr sz="10800"/>
            </a:lvl1pPr>
            <a:lvl2pPr marL="1539941" indent="0">
              <a:buNone/>
              <a:defRPr sz="9400"/>
            </a:lvl2pPr>
            <a:lvl3pPr marL="3079882" indent="0">
              <a:buNone/>
              <a:defRPr sz="8100"/>
            </a:lvl3pPr>
            <a:lvl4pPr marL="4619823" indent="0">
              <a:buNone/>
              <a:defRPr sz="6700"/>
            </a:lvl4pPr>
            <a:lvl5pPr marL="6159764" indent="0">
              <a:buNone/>
              <a:defRPr sz="6700"/>
            </a:lvl5pPr>
            <a:lvl6pPr marL="7699705" indent="0">
              <a:buNone/>
              <a:defRPr sz="6700"/>
            </a:lvl6pPr>
            <a:lvl7pPr marL="9239646" indent="0">
              <a:buNone/>
              <a:defRPr sz="6700"/>
            </a:lvl7pPr>
            <a:lvl8pPr marL="10779587" indent="0">
              <a:buNone/>
              <a:defRPr sz="6700"/>
            </a:lvl8pPr>
            <a:lvl9pPr marL="12319528" indent="0">
              <a:buNone/>
              <a:defRPr sz="67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81" y="33814229"/>
            <a:ext cx="6416040" cy="5070633"/>
          </a:xfrm>
        </p:spPr>
        <p:txBody>
          <a:bodyPr/>
          <a:lstStyle>
            <a:lvl1pPr marL="0" indent="0">
              <a:buNone/>
              <a:defRPr sz="4700"/>
            </a:lvl1pPr>
            <a:lvl2pPr marL="1539941" indent="0">
              <a:buNone/>
              <a:defRPr sz="4000"/>
            </a:lvl2pPr>
            <a:lvl3pPr marL="3079882" indent="0">
              <a:buNone/>
              <a:defRPr sz="3400"/>
            </a:lvl3pPr>
            <a:lvl4pPr marL="4619823" indent="0">
              <a:buNone/>
              <a:defRPr sz="3000"/>
            </a:lvl4pPr>
            <a:lvl5pPr marL="6159764" indent="0">
              <a:buNone/>
              <a:defRPr sz="3000"/>
            </a:lvl5pPr>
            <a:lvl6pPr marL="7699705" indent="0">
              <a:buNone/>
              <a:defRPr sz="3000"/>
            </a:lvl6pPr>
            <a:lvl7pPr marL="9239646" indent="0">
              <a:buNone/>
              <a:defRPr sz="3000"/>
            </a:lvl7pPr>
            <a:lvl8pPr marL="10779587" indent="0">
              <a:buNone/>
              <a:defRPr sz="3000"/>
            </a:lvl8pPr>
            <a:lvl9pPr marL="12319528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12/16/2010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1730222"/>
            <a:ext cx="9624060" cy="7200899"/>
          </a:xfrm>
          <a:prstGeom prst="rect">
            <a:avLst/>
          </a:prstGeom>
        </p:spPr>
        <p:txBody>
          <a:bodyPr vert="horz" lIns="307988" tIns="153994" rIns="307988" bIns="1539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0081261"/>
            <a:ext cx="9624060" cy="28513568"/>
          </a:xfrm>
          <a:prstGeom prst="rect">
            <a:avLst/>
          </a:prstGeom>
        </p:spPr>
        <p:txBody>
          <a:bodyPr vert="horz" lIns="307988" tIns="153994" rIns="307988" bIns="1539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0" y="40045009"/>
            <a:ext cx="2495127" cy="2300289"/>
          </a:xfrm>
          <a:prstGeom prst="rect">
            <a:avLst/>
          </a:prstGeom>
        </p:spPr>
        <p:txBody>
          <a:bodyPr vert="horz" lIns="307988" tIns="153994" rIns="307988" bIns="153994" rtlCol="0" anchor="ctr"/>
          <a:lstStyle>
            <a:lvl1pPr algn="l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ADE17-6965-4A6C-8392-DA7B51DE15B2}" type="datetimeFigureOut">
              <a:rPr lang="en-US" smtClean="0"/>
              <a:pPr/>
              <a:t>12/16/2010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579" y="40045009"/>
            <a:ext cx="3386243" cy="2300289"/>
          </a:xfrm>
          <a:prstGeom prst="rect">
            <a:avLst/>
          </a:prstGeom>
        </p:spPr>
        <p:txBody>
          <a:bodyPr vert="horz" lIns="307988" tIns="153994" rIns="307988" bIns="153994" rtlCol="0" anchor="ctr"/>
          <a:lstStyle>
            <a:lvl1pPr algn="ct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3" y="40045009"/>
            <a:ext cx="2495127" cy="2300289"/>
          </a:xfrm>
          <a:prstGeom prst="rect">
            <a:avLst/>
          </a:prstGeom>
        </p:spPr>
        <p:txBody>
          <a:bodyPr vert="horz" lIns="307988" tIns="153994" rIns="307988" bIns="153994" rtlCol="0" anchor="ctr"/>
          <a:lstStyle>
            <a:lvl1pPr algn="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79882" rtl="0" eaLnBrk="1" latinLnBrk="0" hangingPunct="1">
        <a:spcBef>
          <a:spcPct val="0"/>
        </a:spcBef>
        <a:buNone/>
        <a:defRPr sz="1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4956" indent="-1154956" algn="l" defTabSz="3079882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2404" indent="-962463" algn="l" defTabSz="3079882" rtl="0" eaLnBrk="1" latinLnBrk="0" hangingPunct="1">
        <a:spcBef>
          <a:spcPct val="20000"/>
        </a:spcBef>
        <a:buFont typeface="Arial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3849853" indent="-769971" algn="l" defTabSz="3079882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389794" indent="-769971" algn="l" defTabSz="3079882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4pPr>
      <a:lvl5pPr marL="6929735" indent="-769971" algn="l" defTabSz="3079882" rtl="0" eaLnBrk="1" latinLnBrk="0" hangingPunct="1">
        <a:spcBef>
          <a:spcPct val="20000"/>
        </a:spcBef>
        <a:buFont typeface="Arial" pitchFamily="34" charset="0"/>
        <a:buChar char="»"/>
        <a:defRPr sz="6700" kern="1200">
          <a:solidFill>
            <a:schemeClr val="tx1"/>
          </a:solidFill>
          <a:latin typeface="+mn-lt"/>
          <a:ea typeface="+mn-ea"/>
          <a:cs typeface="+mn-cs"/>
        </a:defRPr>
      </a:lvl5pPr>
      <a:lvl6pPr marL="8469676" indent="-769971" algn="l" defTabSz="3079882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6pPr>
      <a:lvl7pPr marL="10009617" indent="-769971" algn="l" defTabSz="3079882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7pPr>
      <a:lvl8pPr marL="11549558" indent="-769971" algn="l" defTabSz="3079882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8pPr>
      <a:lvl9pPr marL="13089499" indent="-769971" algn="l" defTabSz="3079882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39941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79882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19823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59764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699705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39646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779587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19528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</dc:creator>
  <cp:lastModifiedBy>info</cp:lastModifiedBy>
  <cp:revision>3</cp:revision>
  <dcterms:created xsi:type="dcterms:W3CDTF">2010-11-05T13:17:05Z</dcterms:created>
  <dcterms:modified xsi:type="dcterms:W3CDTF">2010-12-16T15:17:51Z</dcterms:modified>
</cp:coreProperties>
</file>